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190" r:id="rId6"/>
    <p:sldMasterId id="2147484202" r:id="rId7"/>
  </p:sldMasterIdLst>
  <p:notesMasterIdLst>
    <p:notesMasterId r:id="rId20"/>
  </p:notesMasterIdLst>
  <p:sldIdLst>
    <p:sldId id="357" r:id="rId8"/>
    <p:sldId id="358" r:id="rId9"/>
    <p:sldId id="694" r:id="rId10"/>
    <p:sldId id="702" r:id="rId11"/>
    <p:sldId id="703" r:id="rId12"/>
    <p:sldId id="704" r:id="rId13"/>
    <p:sldId id="705" r:id="rId14"/>
    <p:sldId id="683" r:id="rId15"/>
    <p:sldId id="706" r:id="rId16"/>
    <p:sldId id="707" r:id="rId17"/>
    <p:sldId id="708" r:id="rId18"/>
    <p:sldId id="596" r:id="rId19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739" autoAdjust="0"/>
  </p:normalViewPr>
  <p:slideViewPr>
    <p:cSldViewPr>
      <p:cViewPr varScale="1">
        <p:scale>
          <a:sx n="72" d="100"/>
          <a:sy n="72" d="100"/>
        </p:scale>
        <p:origin x="492" y="64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02513"/>
            <a:r>
              <a:rPr lang="en-US" altLang="zh-CN" sz="7896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4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66FDD-A18A-4094-B603-477864671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38612" r="-1209" b="34202"/>
          <a:stretch/>
        </p:blipFill>
        <p:spPr>
          <a:xfrm>
            <a:off x="166421" y="864270"/>
            <a:ext cx="11859718" cy="4968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FA4E1E-B9F2-4FBA-8507-D3F10E89526C}"/>
              </a:ext>
            </a:extLst>
          </p:cNvPr>
          <p:cNvSpPr txBox="1"/>
          <p:nvPr/>
        </p:nvSpPr>
        <p:spPr>
          <a:xfrm>
            <a:off x="1408113" y="496872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47DA6-FBB5-4481-8E50-292791BE0063}"/>
              </a:ext>
            </a:extLst>
          </p:cNvPr>
          <p:cNvSpPr txBox="1"/>
          <p:nvPr/>
        </p:nvSpPr>
        <p:spPr>
          <a:xfrm>
            <a:off x="2272209" y="496872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D9A8A-9B3D-4137-ADE7-C43B042C7444}"/>
              </a:ext>
            </a:extLst>
          </p:cNvPr>
          <p:cNvSpPr txBox="1"/>
          <p:nvPr/>
        </p:nvSpPr>
        <p:spPr>
          <a:xfrm>
            <a:off x="3085321" y="499696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EB110-8678-4CCB-9117-2F77F2F72F3C}"/>
              </a:ext>
            </a:extLst>
          </p:cNvPr>
          <p:cNvSpPr txBox="1"/>
          <p:nvPr/>
        </p:nvSpPr>
        <p:spPr>
          <a:xfrm>
            <a:off x="3980822" y="499696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AA713-DC32-43B6-ACF7-EB23248E88FD}"/>
              </a:ext>
            </a:extLst>
          </p:cNvPr>
          <p:cNvSpPr txBox="1"/>
          <p:nvPr/>
        </p:nvSpPr>
        <p:spPr>
          <a:xfrm>
            <a:off x="6592689" y="499696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7A18B-A413-4D23-9205-D01BDE70BCDA}"/>
              </a:ext>
            </a:extLst>
          </p:cNvPr>
          <p:cNvSpPr txBox="1"/>
          <p:nvPr/>
        </p:nvSpPr>
        <p:spPr>
          <a:xfrm>
            <a:off x="7456785" y="499696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78E74-185C-473E-9F02-CC3CD04CC3B1}"/>
              </a:ext>
            </a:extLst>
          </p:cNvPr>
          <p:cNvSpPr txBox="1"/>
          <p:nvPr/>
        </p:nvSpPr>
        <p:spPr>
          <a:xfrm>
            <a:off x="8458644" y="502519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0E7B31-52FC-4373-8864-46C7B5A70544}"/>
              </a:ext>
            </a:extLst>
          </p:cNvPr>
          <p:cNvSpPr txBox="1"/>
          <p:nvPr/>
        </p:nvSpPr>
        <p:spPr>
          <a:xfrm>
            <a:off x="9334906" y="502519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34569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66FDD-A18A-4094-B603-477864671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66980" r="1034" b="7804"/>
          <a:stretch/>
        </p:blipFill>
        <p:spPr>
          <a:xfrm>
            <a:off x="173532" y="720254"/>
            <a:ext cx="11859718" cy="46085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165709-04C2-4DE7-86E7-3869484904E4}"/>
              </a:ext>
            </a:extLst>
          </p:cNvPr>
          <p:cNvGrpSpPr/>
          <p:nvPr/>
        </p:nvGrpSpPr>
        <p:grpSpPr>
          <a:xfrm>
            <a:off x="1120081" y="2664470"/>
            <a:ext cx="3456384" cy="2062103"/>
            <a:chOff x="1120081" y="2664470"/>
            <a:chExt cx="3456384" cy="20621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1ACC23-DD56-4852-8F76-99B785731A91}"/>
                </a:ext>
              </a:extLst>
            </p:cNvPr>
            <p:cNvSpPr txBox="1"/>
            <p:nvPr/>
          </p:nvSpPr>
          <p:spPr>
            <a:xfrm>
              <a:off x="1408113" y="2664470"/>
              <a:ext cx="316835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69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08A17-D86E-440B-A3D0-A06374713025}"/>
                </a:ext>
              </a:extLst>
            </p:cNvPr>
            <p:cNvSpPr txBox="1"/>
            <p:nvPr/>
          </p:nvSpPr>
          <p:spPr>
            <a:xfrm>
              <a:off x="1120081" y="2845941"/>
              <a:ext cx="3600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218491-BBC7-410F-A015-B8657D1F74AE}"/>
                </a:ext>
              </a:extLst>
            </p:cNvPr>
            <p:cNvCxnSpPr/>
            <p:nvPr/>
          </p:nvCxnSpPr>
          <p:spPr>
            <a:xfrm>
              <a:off x="1408113" y="3695521"/>
              <a:ext cx="6480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B92F07-1A97-4E9C-8D6E-71C0105293B4}"/>
              </a:ext>
            </a:extLst>
          </p:cNvPr>
          <p:cNvGrpSpPr/>
          <p:nvPr/>
        </p:nvGrpSpPr>
        <p:grpSpPr>
          <a:xfrm>
            <a:off x="3928393" y="2701925"/>
            <a:ext cx="3456384" cy="2062103"/>
            <a:chOff x="1120081" y="2664470"/>
            <a:chExt cx="3456384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DE4B56-C9E2-4A1C-A5F5-B22D7D2D2B17}"/>
                </a:ext>
              </a:extLst>
            </p:cNvPr>
            <p:cNvSpPr txBox="1"/>
            <p:nvPr/>
          </p:nvSpPr>
          <p:spPr>
            <a:xfrm>
              <a:off x="1408113" y="2664470"/>
              <a:ext cx="316835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A04625-B104-4DD8-8E64-55320508804F}"/>
                </a:ext>
              </a:extLst>
            </p:cNvPr>
            <p:cNvSpPr txBox="1"/>
            <p:nvPr/>
          </p:nvSpPr>
          <p:spPr>
            <a:xfrm>
              <a:off x="1120081" y="2845941"/>
              <a:ext cx="3600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82D866-4B73-4E43-A2FF-61AB416C1747}"/>
                </a:ext>
              </a:extLst>
            </p:cNvPr>
            <p:cNvCxnSpPr/>
            <p:nvPr/>
          </p:nvCxnSpPr>
          <p:spPr>
            <a:xfrm>
              <a:off x="1408113" y="3695521"/>
              <a:ext cx="6480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EEB4E6-7B60-4491-8A74-850886D07297}"/>
              </a:ext>
            </a:extLst>
          </p:cNvPr>
          <p:cNvGrpSpPr/>
          <p:nvPr/>
        </p:nvGrpSpPr>
        <p:grpSpPr>
          <a:xfrm>
            <a:off x="6339784" y="2659806"/>
            <a:ext cx="3456384" cy="2062103"/>
            <a:chOff x="1120081" y="2664470"/>
            <a:chExt cx="3456384" cy="206210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D27730-2BE9-4581-8348-703FB5A5A969}"/>
                </a:ext>
              </a:extLst>
            </p:cNvPr>
            <p:cNvSpPr txBox="1"/>
            <p:nvPr/>
          </p:nvSpPr>
          <p:spPr>
            <a:xfrm>
              <a:off x="1408113" y="2664470"/>
              <a:ext cx="316835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72B75C-5409-4C11-87A4-8EEB806CA3CE}"/>
                </a:ext>
              </a:extLst>
            </p:cNvPr>
            <p:cNvSpPr txBox="1"/>
            <p:nvPr/>
          </p:nvSpPr>
          <p:spPr>
            <a:xfrm>
              <a:off x="1120081" y="2845941"/>
              <a:ext cx="3600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500394-8424-480B-9F97-FC16F8CDB8A8}"/>
                </a:ext>
              </a:extLst>
            </p:cNvPr>
            <p:cNvCxnSpPr/>
            <p:nvPr/>
          </p:nvCxnSpPr>
          <p:spPr>
            <a:xfrm>
              <a:off x="1408113" y="3695521"/>
              <a:ext cx="6480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32DC45-53AA-4280-A498-0AE97206E66D}"/>
              </a:ext>
            </a:extLst>
          </p:cNvPr>
          <p:cNvGrpSpPr/>
          <p:nvPr/>
        </p:nvGrpSpPr>
        <p:grpSpPr>
          <a:xfrm>
            <a:off x="9148096" y="2659807"/>
            <a:ext cx="3456384" cy="2062103"/>
            <a:chOff x="1120081" y="2664470"/>
            <a:chExt cx="3456384" cy="20621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3EF234-966F-4DBC-A929-C140E2A5165B}"/>
                </a:ext>
              </a:extLst>
            </p:cNvPr>
            <p:cNvSpPr txBox="1"/>
            <p:nvPr/>
          </p:nvSpPr>
          <p:spPr>
            <a:xfrm>
              <a:off x="1408113" y="2664470"/>
              <a:ext cx="316835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7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8EC566-1F10-4287-A69F-FE72C570F7A9}"/>
                </a:ext>
              </a:extLst>
            </p:cNvPr>
            <p:cNvSpPr txBox="1"/>
            <p:nvPr/>
          </p:nvSpPr>
          <p:spPr>
            <a:xfrm>
              <a:off x="1120081" y="2845941"/>
              <a:ext cx="3600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A0ABFB-92CE-4581-947B-8ADA24AB4D58}"/>
                </a:ext>
              </a:extLst>
            </p:cNvPr>
            <p:cNvCxnSpPr/>
            <p:nvPr/>
          </p:nvCxnSpPr>
          <p:spPr>
            <a:xfrm>
              <a:off x="1408113" y="3695521"/>
              <a:ext cx="6480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17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1448708" y="2376438"/>
            <a:ext cx="91358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LÀM Đ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ỢC NHỮNG GÌ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237B9-43E1-4B86-B19D-B2D0D478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326"/>
            <a:ext cx="4655648" cy="4601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62C6C-A6E9-4451-96A6-3734A8DEB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54" y="398228"/>
            <a:ext cx="7932399" cy="43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411A5-7C40-4122-AB34-CDDF5BC909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" y="72182"/>
            <a:ext cx="1080120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ACBFD-1829-4BC7-B9F2-6C942CADF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93" y="1800374"/>
            <a:ext cx="7877660" cy="432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F2EBD-6767-417E-AC38-8D3C66D4BF76}"/>
              </a:ext>
            </a:extLst>
          </p:cNvPr>
          <p:cNvSpPr txBox="1"/>
          <p:nvPr/>
        </p:nvSpPr>
        <p:spPr>
          <a:xfrm>
            <a:off x="4335475" y="3384550"/>
            <a:ext cx="799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9392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462C6C-A6E9-4451-96A6-3734A8DEB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54" y="398228"/>
            <a:ext cx="7932399" cy="43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411A5-7C40-4122-AB34-CDDF5BC90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" y="72182"/>
            <a:ext cx="1080120" cy="1080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F2EBD-6767-417E-AC38-8D3C66D4BF76}"/>
              </a:ext>
            </a:extLst>
          </p:cNvPr>
          <p:cNvSpPr txBox="1"/>
          <p:nvPr/>
        </p:nvSpPr>
        <p:spPr>
          <a:xfrm>
            <a:off x="1768153" y="2092964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21496-4125-4DF5-9810-51F934247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05" y="2989958"/>
            <a:ext cx="5328592" cy="3779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451093-788F-4AD3-9C84-5FE2C940A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2" y="1323740"/>
            <a:ext cx="11161240" cy="5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1514D-ADF8-470A-8D6B-AFB75279A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1440334"/>
            <a:ext cx="1144230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EDAA6A-FDD9-4103-845B-52B0E1B52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" y="14815"/>
            <a:ext cx="11737304" cy="6551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1DCF0-F57D-4530-ADBC-89C769D5F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9" y="3672582"/>
            <a:ext cx="2880320" cy="2894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F85446-CEBF-4EA2-8974-D48A8E97BBEC}"/>
              </a:ext>
            </a:extLst>
          </p:cNvPr>
          <p:cNvSpPr txBox="1"/>
          <p:nvPr/>
        </p:nvSpPr>
        <p:spPr>
          <a:xfrm>
            <a:off x="4720481" y="2304430"/>
            <a:ext cx="3600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22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9868E-7 -2.08255E-6 L 0.33522 -0.18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5" y="-9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2992289" y="2211704"/>
            <a:ext cx="727413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66FDD-A18A-4094-B603-477864671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5959" r="28" b="62765"/>
          <a:stretch/>
        </p:blipFill>
        <p:spPr>
          <a:xfrm>
            <a:off x="166421" y="864270"/>
            <a:ext cx="11859718" cy="388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305A2-88A3-477F-8E09-932BEEA4FE08}"/>
              </a:ext>
            </a:extLst>
          </p:cNvPr>
          <p:cNvSpPr txBox="1"/>
          <p:nvPr/>
        </p:nvSpPr>
        <p:spPr>
          <a:xfrm>
            <a:off x="2488233" y="3159815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720AA-58D6-4225-B19A-B9C5A223E49A}"/>
              </a:ext>
            </a:extLst>
          </p:cNvPr>
          <p:cNvSpPr txBox="1"/>
          <p:nvPr/>
        </p:nvSpPr>
        <p:spPr>
          <a:xfrm>
            <a:off x="2488233" y="381659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A7BBE-BE7C-468B-8511-8CDC5E600DF1}"/>
              </a:ext>
            </a:extLst>
          </p:cNvPr>
          <p:cNvSpPr txBox="1"/>
          <p:nvPr/>
        </p:nvSpPr>
        <p:spPr>
          <a:xfrm>
            <a:off x="6304657" y="3187601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5DEBC-51F4-41FB-92B4-C11D90E8C64A}"/>
              </a:ext>
            </a:extLst>
          </p:cNvPr>
          <p:cNvSpPr txBox="1"/>
          <p:nvPr/>
        </p:nvSpPr>
        <p:spPr>
          <a:xfrm>
            <a:off x="6304657" y="381949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92285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8888</TotalTime>
  <Words>84</Words>
  <Application>Microsoft Office PowerPoint</Application>
  <PresentationFormat>Custom</PresentationFormat>
  <Paragraphs>41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Times New Roman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2_Office 主题</vt:lpstr>
      <vt:lpstr>Toán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Đào Hà</cp:lastModifiedBy>
  <cp:revision>828</cp:revision>
  <dcterms:created xsi:type="dcterms:W3CDTF">2020-08-29T13:29:14Z</dcterms:created>
  <dcterms:modified xsi:type="dcterms:W3CDTF">2021-10-08T11:35:34Z</dcterms:modified>
</cp:coreProperties>
</file>